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32399288" cy="35999738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KZVe4JrzEeHOHi94g6iHGXi0A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748F"/>
    <a:srgbClr val="739870"/>
    <a:srgbClr val="E4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296" y="-546"/>
      </p:cViewPr>
      <p:guideLst>
        <p:guide orient="horz" pos="11339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4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9938" y="1143000"/>
            <a:ext cx="2778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2429947" y="11183258"/>
            <a:ext cx="27539395" cy="771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4859894" y="20399853"/>
            <a:ext cx="22679502" cy="919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lvl="0" algn="ctr">
              <a:spcBef>
                <a:spcPts val="3288"/>
              </a:spcBef>
              <a:spcAft>
                <a:spcPts val="0"/>
              </a:spcAft>
              <a:buClr>
                <a:srgbClr val="888888"/>
              </a:buClr>
              <a:buSzPts val="16439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80"/>
              </a:spcBef>
              <a:spcAft>
                <a:spcPts val="0"/>
              </a:spcAft>
              <a:buClr>
                <a:srgbClr val="888888"/>
              </a:buClr>
              <a:buSzPts val="1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72"/>
              </a:spcBef>
              <a:spcAft>
                <a:spcPts val="0"/>
              </a:spcAft>
              <a:buClr>
                <a:srgbClr val="888888"/>
              </a:buClr>
              <a:buSzPts val="1236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64"/>
              </a:spcBef>
              <a:spcAft>
                <a:spcPts val="0"/>
              </a:spcAft>
              <a:buClr>
                <a:srgbClr val="888888"/>
              </a:buClr>
              <a:buSzPts val="10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64"/>
              </a:spcBef>
              <a:spcAft>
                <a:spcPts val="0"/>
              </a:spcAft>
              <a:buClr>
                <a:srgbClr val="888888"/>
              </a:buClr>
              <a:buSzPts val="103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64"/>
              </a:spcBef>
              <a:spcAft>
                <a:spcPts val="0"/>
              </a:spcAft>
              <a:buClr>
                <a:srgbClr val="888888"/>
              </a:buClr>
              <a:buSzPts val="103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64"/>
              </a:spcBef>
              <a:spcAft>
                <a:spcPts val="0"/>
              </a:spcAft>
              <a:buClr>
                <a:srgbClr val="888888"/>
              </a:buClr>
              <a:buSzPts val="103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64"/>
              </a:spcBef>
              <a:spcAft>
                <a:spcPts val="0"/>
              </a:spcAft>
              <a:buClr>
                <a:srgbClr val="888888"/>
              </a:buClr>
              <a:buSzPts val="103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64"/>
              </a:spcBef>
              <a:spcAft>
                <a:spcPts val="0"/>
              </a:spcAft>
              <a:buClr>
                <a:srgbClr val="888888"/>
              </a:buClr>
              <a:buSzPts val="103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34271411" y="65026724"/>
            <a:ext cx="145140608" cy="2870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23406066" y="36592972"/>
            <a:ext cx="145140608" cy="8557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559321" y="23133170"/>
            <a:ext cx="27539395" cy="714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19"/>
              <a:buFont typeface="Calibri"/>
              <a:buNone/>
              <a:defRPr sz="20519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559321" y="15258230"/>
            <a:ext cx="27539395" cy="78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b" anchorCtr="0">
            <a:normAutofit/>
          </a:bodyPr>
          <a:lstStyle>
            <a:lvl1pPr marL="457200" lvl="0" indent="-228600" algn="l">
              <a:spcBef>
                <a:spcPts val="2064"/>
              </a:spcBef>
              <a:spcAft>
                <a:spcPts val="0"/>
              </a:spcAft>
              <a:buClr>
                <a:srgbClr val="888888"/>
              </a:buClr>
              <a:buSzPts val="10320"/>
              <a:buNone/>
              <a:defRPr sz="1032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48"/>
              </a:spcBef>
              <a:spcAft>
                <a:spcPts val="0"/>
              </a:spcAft>
              <a:buClr>
                <a:srgbClr val="888888"/>
              </a:buClr>
              <a:buSzPts val="9240"/>
              <a:buNone/>
              <a:defRPr sz="924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32"/>
              </a:spcBef>
              <a:spcAft>
                <a:spcPts val="0"/>
              </a:spcAft>
              <a:buClr>
                <a:srgbClr val="888888"/>
              </a:buClr>
              <a:buSzPts val="8160"/>
              <a:buNone/>
              <a:defRPr sz="816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619965" y="1441660"/>
            <a:ext cx="29159359" cy="599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378611" y="39691383"/>
            <a:ext cx="57137494" cy="1122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lvl="0" indent="-1143000" algn="l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Char char="•"/>
              <a:defRPr sz="14400"/>
            </a:lvl1pPr>
            <a:lvl2pPr marL="914400" lvl="1" indent="-1013460" algn="l">
              <a:spcBef>
                <a:spcPts val="2472"/>
              </a:spcBef>
              <a:spcAft>
                <a:spcPts val="0"/>
              </a:spcAft>
              <a:buClr>
                <a:schemeClr val="dk1"/>
              </a:buClr>
              <a:buSzPts val="12360"/>
              <a:buChar char="–"/>
              <a:defRPr sz="12360"/>
            </a:lvl2pPr>
            <a:lvl3pPr marL="1371600" lvl="2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•"/>
              <a:defRPr sz="10320"/>
            </a:lvl3pPr>
            <a:lvl4pPr marL="1828800" lvl="3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–"/>
              <a:defRPr sz="9240"/>
            </a:lvl4pPr>
            <a:lvl5pPr marL="2286000" lvl="4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»"/>
              <a:defRPr sz="9240"/>
            </a:lvl5pPr>
            <a:lvl6pPr marL="2743200" lvl="5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6pPr>
            <a:lvl7pPr marL="3200400" lvl="6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7pPr>
            <a:lvl8pPr marL="3657600" lvl="7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8pPr>
            <a:lvl9pPr marL="4114800" lvl="8" indent="-815340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4056094" y="39691383"/>
            <a:ext cx="57137494" cy="1122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lvl="0" indent="-1143000" algn="l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Char char="•"/>
              <a:defRPr sz="14400"/>
            </a:lvl1pPr>
            <a:lvl2pPr marL="914400" lvl="1" indent="-1013460" algn="l">
              <a:spcBef>
                <a:spcPts val="2472"/>
              </a:spcBef>
              <a:spcAft>
                <a:spcPts val="0"/>
              </a:spcAft>
              <a:buClr>
                <a:schemeClr val="dk1"/>
              </a:buClr>
              <a:buSzPts val="12360"/>
              <a:buChar char="–"/>
              <a:defRPr sz="12360"/>
            </a:lvl2pPr>
            <a:lvl3pPr marL="1371600" lvl="2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•"/>
              <a:defRPr sz="10320"/>
            </a:lvl3pPr>
            <a:lvl4pPr marL="1828800" lvl="3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–"/>
              <a:defRPr sz="9240"/>
            </a:lvl4pPr>
            <a:lvl5pPr marL="2286000" lvl="4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»"/>
              <a:defRPr sz="9240"/>
            </a:lvl5pPr>
            <a:lvl6pPr marL="2743200" lvl="5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6pPr>
            <a:lvl7pPr marL="3200400" lvl="6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7pPr>
            <a:lvl8pPr marL="3657600" lvl="7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8pPr>
            <a:lvl9pPr marL="4114800" lvl="8" indent="-815340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619965" y="1441660"/>
            <a:ext cx="29159359" cy="599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59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619965" y="8058278"/>
            <a:ext cx="14315312" cy="335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b" anchorCtr="0">
            <a:normAutofit/>
          </a:bodyPr>
          <a:lstStyle>
            <a:lvl1pPr marL="457200" lvl="0" indent="-228600" algn="l">
              <a:spcBef>
                <a:spcPts val="2472"/>
              </a:spcBef>
              <a:spcAft>
                <a:spcPts val="0"/>
              </a:spcAft>
              <a:buClr>
                <a:schemeClr val="dk1"/>
              </a:buClr>
              <a:buSzPts val="12360"/>
              <a:buNone/>
              <a:defRPr sz="12360" b="1"/>
            </a:lvl1pPr>
            <a:lvl2pPr marL="914400" lvl="1" indent="-22860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None/>
              <a:defRPr sz="10320" b="1"/>
            </a:lvl2pPr>
            <a:lvl3pPr marL="1371600" lvl="2" indent="-228600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None/>
              <a:defRPr sz="9240" b="1"/>
            </a:lvl3pPr>
            <a:lvl4pPr marL="1828800" lvl="3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4pPr>
            <a:lvl5pPr marL="2286000" lvl="4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5pPr>
            <a:lvl6pPr marL="2743200" lvl="5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6pPr>
            <a:lvl7pPr marL="3200400" lvl="6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7pPr>
            <a:lvl8pPr marL="3657600" lvl="7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8pPr>
            <a:lvl9pPr marL="4114800" lvl="8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619965" y="11416582"/>
            <a:ext cx="14315312" cy="2074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lvl="0" indent="-1013460" algn="l">
              <a:spcBef>
                <a:spcPts val="2472"/>
              </a:spcBef>
              <a:spcAft>
                <a:spcPts val="0"/>
              </a:spcAft>
              <a:buClr>
                <a:schemeClr val="dk1"/>
              </a:buClr>
              <a:buSzPts val="12360"/>
              <a:buChar char="•"/>
              <a:defRPr sz="12360"/>
            </a:lvl1pPr>
            <a:lvl2pPr marL="914400" lvl="1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–"/>
              <a:defRPr sz="10320"/>
            </a:lvl2pPr>
            <a:lvl3pPr marL="1371600" lvl="2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3pPr>
            <a:lvl4pPr marL="1828800" lvl="3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–"/>
              <a:defRPr sz="8160"/>
            </a:lvl4pPr>
            <a:lvl5pPr marL="2286000" lvl="4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»"/>
              <a:defRPr sz="8160"/>
            </a:lvl5pPr>
            <a:lvl6pPr marL="2743200" lvl="5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•"/>
              <a:defRPr sz="8160"/>
            </a:lvl6pPr>
            <a:lvl7pPr marL="3200400" lvl="6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•"/>
              <a:defRPr sz="8160"/>
            </a:lvl7pPr>
            <a:lvl8pPr marL="3657600" lvl="7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•"/>
              <a:defRPr sz="8160"/>
            </a:lvl8pPr>
            <a:lvl9pPr marL="4114800" lvl="8" indent="-746759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•"/>
              <a:defRPr sz="816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6458391" y="8058278"/>
            <a:ext cx="14320935" cy="335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b" anchorCtr="0">
            <a:normAutofit/>
          </a:bodyPr>
          <a:lstStyle>
            <a:lvl1pPr marL="457200" lvl="0" indent="-228600" algn="l">
              <a:spcBef>
                <a:spcPts val="2472"/>
              </a:spcBef>
              <a:spcAft>
                <a:spcPts val="0"/>
              </a:spcAft>
              <a:buClr>
                <a:schemeClr val="dk1"/>
              </a:buClr>
              <a:buSzPts val="12360"/>
              <a:buNone/>
              <a:defRPr sz="12360" b="1"/>
            </a:lvl1pPr>
            <a:lvl2pPr marL="914400" lvl="1" indent="-22860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None/>
              <a:defRPr sz="10320" b="1"/>
            </a:lvl2pPr>
            <a:lvl3pPr marL="1371600" lvl="2" indent="-228600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None/>
              <a:defRPr sz="9240" b="1"/>
            </a:lvl3pPr>
            <a:lvl4pPr marL="1828800" lvl="3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4pPr>
            <a:lvl5pPr marL="2286000" lvl="4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5pPr>
            <a:lvl6pPr marL="2743200" lvl="5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6pPr>
            <a:lvl7pPr marL="3200400" lvl="6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7pPr>
            <a:lvl8pPr marL="3657600" lvl="7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8pPr>
            <a:lvl9pPr marL="4114800" lvl="8" indent="-22860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None/>
              <a:defRPr sz="816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6458391" y="11416582"/>
            <a:ext cx="14320935" cy="2074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lvl="0" indent="-1013460" algn="l">
              <a:spcBef>
                <a:spcPts val="2472"/>
              </a:spcBef>
              <a:spcAft>
                <a:spcPts val="0"/>
              </a:spcAft>
              <a:buClr>
                <a:schemeClr val="dk1"/>
              </a:buClr>
              <a:buSzPts val="12360"/>
              <a:buChar char="•"/>
              <a:defRPr sz="12360"/>
            </a:lvl1pPr>
            <a:lvl2pPr marL="914400" lvl="1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–"/>
              <a:defRPr sz="10320"/>
            </a:lvl2pPr>
            <a:lvl3pPr marL="1371600" lvl="2" indent="-815339" algn="l">
              <a:spcBef>
                <a:spcPts val="1848"/>
              </a:spcBef>
              <a:spcAft>
                <a:spcPts val="0"/>
              </a:spcAft>
              <a:buClr>
                <a:schemeClr val="dk1"/>
              </a:buClr>
              <a:buSzPts val="9240"/>
              <a:buChar char="•"/>
              <a:defRPr sz="9240"/>
            </a:lvl3pPr>
            <a:lvl4pPr marL="1828800" lvl="3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–"/>
              <a:defRPr sz="8160"/>
            </a:lvl4pPr>
            <a:lvl5pPr marL="2286000" lvl="4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»"/>
              <a:defRPr sz="8160"/>
            </a:lvl5pPr>
            <a:lvl6pPr marL="2743200" lvl="5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•"/>
              <a:defRPr sz="8160"/>
            </a:lvl6pPr>
            <a:lvl7pPr marL="3200400" lvl="6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•"/>
              <a:defRPr sz="8160"/>
            </a:lvl7pPr>
            <a:lvl8pPr marL="3657600" lvl="7" indent="-746760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•"/>
              <a:defRPr sz="8160"/>
            </a:lvl8pPr>
            <a:lvl9pPr marL="4114800" lvl="8" indent="-746759" algn="l">
              <a:spcBef>
                <a:spcPts val="1632"/>
              </a:spcBef>
              <a:spcAft>
                <a:spcPts val="0"/>
              </a:spcAft>
              <a:buClr>
                <a:schemeClr val="dk1"/>
              </a:buClr>
              <a:buSzPts val="8160"/>
              <a:buChar char="•"/>
              <a:defRPr sz="816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619965" y="1441660"/>
            <a:ext cx="29159359" cy="599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619971" y="1433324"/>
            <a:ext cx="10659142" cy="609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20"/>
              <a:buFont typeface="Calibri"/>
              <a:buNone/>
              <a:defRPr sz="1032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2667221" y="1433328"/>
            <a:ext cx="18112102" cy="3072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lvl="0" indent="-1272476" algn="l">
              <a:spcBef>
                <a:spcPts val="3288"/>
              </a:spcBef>
              <a:spcAft>
                <a:spcPts val="0"/>
              </a:spcAft>
              <a:buClr>
                <a:schemeClr val="dk1"/>
              </a:buClr>
              <a:buSzPts val="16439"/>
              <a:buChar char="•"/>
              <a:defRPr sz="16439"/>
            </a:lvl1pPr>
            <a:lvl2pPr marL="914400" lvl="1" indent="-1143000" algn="l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Char char="–"/>
              <a:defRPr sz="14400"/>
            </a:lvl2pPr>
            <a:lvl3pPr marL="1371600" lvl="2" indent="-1013460" algn="l">
              <a:spcBef>
                <a:spcPts val="2472"/>
              </a:spcBef>
              <a:spcAft>
                <a:spcPts val="0"/>
              </a:spcAft>
              <a:buClr>
                <a:schemeClr val="dk1"/>
              </a:buClr>
              <a:buSzPts val="12360"/>
              <a:buChar char="•"/>
              <a:defRPr sz="12360"/>
            </a:lvl3pPr>
            <a:lvl4pPr marL="1828800" lvl="3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–"/>
              <a:defRPr sz="10320"/>
            </a:lvl4pPr>
            <a:lvl5pPr marL="2286000" lvl="4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»"/>
              <a:defRPr sz="10320"/>
            </a:lvl5pPr>
            <a:lvl6pPr marL="2743200" lvl="5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•"/>
              <a:defRPr sz="10320"/>
            </a:lvl6pPr>
            <a:lvl7pPr marL="3200400" lvl="6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•"/>
              <a:defRPr sz="10320"/>
            </a:lvl7pPr>
            <a:lvl8pPr marL="3657600" lvl="7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•"/>
              <a:defRPr sz="10320"/>
            </a:lvl8pPr>
            <a:lvl9pPr marL="4114800" lvl="8" indent="-883920" algn="l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Char char="•"/>
              <a:defRPr sz="1032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619971" y="7533282"/>
            <a:ext cx="10659142" cy="2462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marL="914400" lvl="1" indent="-228600" algn="l">
              <a:spcBef>
                <a:spcPts val="1224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  <a:defRPr sz="6120"/>
            </a:lvl2pPr>
            <a:lvl3pPr marL="1371600" lvl="2" indent="-228600" algn="l">
              <a:spcBef>
                <a:spcPts val="1032"/>
              </a:spcBef>
              <a:spcAft>
                <a:spcPts val="0"/>
              </a:spcAft>
              <a:buClr>
                <a:schemeClr val="dk1"/>
              </a:buClr>
              <a:buSzPts val="5160"/>
              <a:buNone/>
              <a:defRPr sz="5160"/>
            </a:lvl3pPr>
            <a:lvl4pPr marL="1828800" lvl="3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4pPr>
            <a:lvl5pPr marL="2286000" lvl="4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5pPr>
            <a:lvl6pPr marL="2743200" lvl="5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6pPr>
            <a:lvl7pPr marL="3200400" lvl="6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7pPr>
            <a:lvl8pPr marL="3657600" lvl="7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8pPr>
            <a:lvl9pPr marL="4114800" lvl="8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350488" y="25199819"/>
            <a:ext cx="19439573" cy="297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320"/>
              <a:buFont typeface="Calibri"/>
              <a:buNone/>
              <a:defRPr sz="1032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6350488" y="3216643"/>
            <a:ext cx="19439573" cy="2159984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350488" y="28174798"/>
            <a:ext cx="19439573" cy="422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marL="914400" lvl="1" indent="-228600" algn="l">
              <a:spcBef>
                <a:spcPts val="1224"/>
              </a:spcBef>
              <a:spcAft>
                <a:spcPts val="0"/>
              </a:spcAft>
              <a:buClr>
                <a:schemeClr val="dk1"/>
              </a:buClr>
              <a:buSzPts val="6120"/>
              <a:buNone/>
              <a:defRPr sz="6120"/>
            </a:lvl2pPr>
            <a:lvl3pPr marL="1371600" lvl="2" indent="-228600" algn="l">
              <a:spcBef>
                <a:spcPts val="1032"/>
              </a:spcBef>
              <a:spcAft>
                <a:spcPts val="0"/>
              </a:spcAft>
              <a:buClr>
                <a:schemeClr val="dk1"/>
              </a:buClr>
              <a:buSzPts val="5160"/>
              <a:buNone/>
              <a:defRPr sz="5160"/>
            </a:lvl3pPr>
            <a:lvl4pPr marL="1828800" lvl="3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4pPr>
            <a:lvl5pPr marL="2286000" lvl="4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5pPr>
            <a:lvl6pPr marL="2743200" lvl="5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6pPr>
            <a:lvl7pPr marL="3200400" lvl="6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7pPr>
            <a:lvl8pPr marL="3657600" lvl="7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8pPr>
            <a:lvl9pPr marL="4114800" lvl="8" indent="-228600" algn="l">
              <a:spcBef>
                <a:spcPts val="912"/>
              </a:spcBef>
              <a:spcAft>
                <a:spcPts val="0"/>
              </a:spcAft>
              <a:buClr>
                <a:schemeClr val="dk1"/>
              </a:buClr>
              <a:buSzPts val="4560"/>
              <a:buNone/>
              <a:defRPr sz="456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619965" y="1441660"/>
            <a:ext cx="29159359" cy="599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4320563" y="5699344"/>
            <a:ext cx="23758164" cy="2915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619965" y="1441660"/>
            <a:ext cx="29159359" cy="599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59"/>
              <a:buFont typeface="Calibri"/>
              <a:buNone/>
              <a:defRPr sz="22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619965" y="8399941"/>
            <a:ext cx="29159359" cy="2375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t" anchorCtr="0">
            <a:normAutofit/>
          </a:bodyPr>
          <a:lstStyle>
            <a:lvl1pPr marL="457200" marR="0" lvl="0" indent="-1272476" algn="l" rtl="0">
              <a:spcBef>
                <a:spcPts val="3288"/>
              </a:spcBef>
              <a:spcAft>
                <a:spcPts val="0"/>
              </a:spcAft>
              <a:buClr>
                <a:schemeClr val="dk1"/>
              </a:buClr>
              <a:buSzPts val="16439"/>
              <a:buFont typeface="Arial"/>
              <a:buChar char="•"/>
              <a:defRPr sz="16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143000" algn="l" rtl="0"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–"/>
              <a:defRPr sz="1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1013460" algn="l" rtl="0">
              <a:spcBef>
                <a:spcPts val="2472"/>
              </a:spcBef>
              <a:spcAft>
                <a:spcPts val="0"/>
              </a:spcAft>
              <a:buClr>
                <a:schemeClr val="dk1"/>
              </a:buClr>
              <a:buSzPts val="12360"/>
              <a:buFont typeface="Arial"/>
              <a:buChar char="•"/>
              <a:defRPr sz="12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83920" algn="l" rtl="0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Font typeface="Arial"/>
              <a:buChar char="–"/>
              <a:defRPr sz="10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83920" algn="l" rtl="0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Font typeface="Arial"/>
              <a:buChar char="»"/>
              <a:defRPr sz="10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83920" algn="l" rtl="0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Font typeface="Arial"/>
              <a:buChar char="•"/>
              <a:defRPr sz="10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83920" algn="l" rtl="0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Font typeface="Arial"/>
              <a:buChar char="•"/>
              <a:defRPr sz="10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83920" algn="l" rtl="0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Font typeface="Arial"/>
              <a:buChar char="•"/>
              <a:defRPr sz="10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83920" algn="l" rtl="0">
              <a:spcBef>
                <a:spcPts val="2064"/>
              </a:spcBef>
              <a:spcAft>
                <a:spcPts val="0"/>
              </a:spcAft>
              <a:buClr>
                <a:schemeClr val="dk1"/>
              </a:buClr>
              <a:buSzPts val="10320"/>
              <a:buFont typeface="Arial"/>
              <a:buChar char="•"/>
              <a:defRPr sz="10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619969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069757" y="33366428"/>
            <a:ext cx="10259775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6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3219495" y="33366428"/>
            <a:ext cx="7559834" cy="191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00" tIns="195450" rIns="390900" bIns="1954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tângulo 87">
            <a:extLst>
              <a:ext uri="{FF2B5EF4-FFF2-40B4-BE49-F238E27FC236}">
                <a16:creationId xmlns:a16="http://schemas.microsoft.com/office/drawing/2014/main" id="{8AA0B320-38AB-2B49-8BBB-932E5FB1F715}"/>
              </a:ext>
            </a:extLst>
          </p:cNvPr>
          <p:cNvSpPr/>
          <p:nvPr/>
        </p:nvSpPr>
        <p:spPr>
          <a:xfrm>
            <a:off x="317639" y="7580300"/>
            <a:ext cx="31728639" cy="2688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901B32B0-D793-95FE-EEDC-3C38B2B685CF}"/>
              </a:ext>
            </a:extLst>
          </p:cNvPr>
          <p:cNvSpPr/>
          <p:nvPr/>
        </p:nvSpPr>
        <p:spPr>
          <a:xfrm>
            <a:off x="12704176" y="32584846"/>
            <a:ext cx="19342102" cy="3142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7D73E8D4-DC0F-33B0-655D-32FFBA9D6132}"/>
              </a:ext>
            </a:extLst>
          </p:cNvPr>
          <p:cNvSpPr/>
          <p:nvPr/>
        </p:nvSpPr>
        <p:spPr>
          <a:xfrm>
            <a:off x="12684437" y="10513093"/>
            <a:ext cx="19361841" cy="21827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88;p1">
            <a:extLst>
              <a:ext uri="{FF2B5EF4-FFF2-40B4-BE49-F238E27FC236}">
                <a16:creationId xmlns:a16="http://schemas.microsoft.com/office/drawing/2014/main" id="{06A462AE-7908-1E10-BBD7-211653C72FFE}"/>
              </a:ext>
            </a:extLst>
          </p:cNvPr>
          <p:cNvSpPr txBox="1"/>
          <p:nvPr/>
        </p:nvSpPr>
        <p:spPr>
          <a:xfrm>
            <a:off x="703797" y="7612957"/>
            <a:ext cx="3132947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NAME, PRESENTER NAME</a:t>
            </a:r>
            <a:r>
              <a:rPr lang="en-US" sz="48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1,2*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LAST NAME, NAME</a:t>
            </a:r>
            <a:r>
              <a:rPr lang="en-US" sz="48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LAST NAME, NAME</a:t>
            </a:r>
            <a:r>
              <a:rPr lang="en-US" sz="48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Undergraduate course or Graduate Program; Center/Department – University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Laboratory; Center/Department – University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 e-mail</a:t>
            </a:r>
            <a:endParaRPr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877721A-B133-2F87-AB15-7719E5D3834E}"/>
              </a:ext>
            </a:extLst>
          </p:cNvPr>
          <p:cNvSpPr/>
          <p:nvPr/>
        </p:nvSpPr>
        <p:spPr>
          <a:xfrm>
            <a:off x="317640" y="10520101"/>
            <a:ext cx="12059418" cy="25207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Google Shape;106;p1">
            <a:extLst>
              <a:ext uri="{FF2B5EF4-FFF2-40B4-BE49-F238E27FC236}">
                <a16:creationId xmlns:a16="http://schemas.microsoft.com/office/drawing/2014/main" id="{5E5126B2-2EC0-A96F-2B2E-D174B23899DF}"/>
              </a:ext>
            </a:extLst>
          </p:cNvPr>
          <p:cNvSpPr/>
          <p:nvPr/>
        </p:nvSpPr>
        <p:spPr>
          <a:xfrm>
            <a:off x="703798" y="10653533"/>
            <a:ext cx="11444660" cy="772984"/>
          </a:xfrm>
          <a:prstGeom prst="rect">
            <a:avLst/>
          </a:prstGeom>
          <a:solidFill>
            <a:srgbClr val="CB748F"/>
          </a:solidFill>
          <a:ln>
            <a:solidFill>
              <a:srgbClr val="CB748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sz="5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89;p1">
            <a:extLst>
              <a:ext uri="{FF2B5EF4-FFF2-40B4-BE49-F238E27FC236}">
                <a16:creationId xmlns:a16="http://schemas.microsoft.com/office/drawing/2014/main" id="{E496557C-9297-9351-4911-0402599AA2E9}"/>
              </a:ext>
            </a:extLst>
          </p:cNvPr>
          <p:cNvSpPr txBox="1"/>
          <p:nvPr/>
        </p:nvSpPr>
        <p:spPr>
          <a:xfrm>
            <a:off x="703798" y="11637974"/>
            <a:ext cx="1144466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section should contain a brief contextualization of the abstract theme, concepts necessary for its comprehension and the work relevance.</a:t>
            </a:r>
            <a:endParaRPr dirty="0"/>
          </a:p>
        </p:txBody>
      </p:sp>
      <p:sp>
        <p:nvSpPr>
          <p:cNvPr id="52" name="Google Shape;90;p1">
            <a:extLst>
              <a:ext uri="{FF2B5EF4-FFF2-40B4-BE49-F238E27FC236}">
                <a16:creationId xmlns:a16="http://schemas.microsoft.com/office/drawing/2014/main" id="{AF961949-479F-7E3E-5675-5764BA004754}"/>
              </a:ext>
            </a:extLst>
          </p:cNvPr>
          <p:cNvSpPr txBox="1"/>
          <p:nvPr/>
        </p:nvSpPr>
        <p:spPr>
          <a:xfrm>
            <a:off x="668612" y="17511563"/>
            <a:ext cx="114798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clearly the objective of your research/teaching/extension.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91;p1">
            <a:extLst>
              <a:ext uri="{FF2B5EF4-FFF2-40B4-BE49-F238E27FC236}">
                <a16:creationId xmlns:a16="http://schemas.microsoft.com/office/drawing/2014/main" id="{1FB1A980-1CED-1DFA-5D65-1FDA5C46C452}"/>
              </a:ext>
            </a:extLst>
          </p:cNvPr>
          <p:cNvSpPr/>
          <p:nvPr/>
        </p:nvSpPr>
        <p:spPr>
          <a:xfrm>
            <a:off x="703797" y="21482673"/>
            <a:ext cx="1140947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use schematics and captions to describe the methodology used in the development of your work.</a:t>
            </a:r>
            <a:endParaRPr dirty="0"/>
          </a:p>
        </p:txBody>
      </p:sp>
      <p:sp>
        <p:nvSpPr>
          <p:cNvPr id="58" name="Google Shape;92;p1">
            <a:extLst>
              <a:ext uri="{FF2B5EF4-FFF2-40B4-BE49-F238E27FC236}">
                <a16:creationId xmlns:a16="http://schemas.microsoft.com/office/drawing/2014/main" id="{814D844C-4F7D-857D-6902-597C8B0D71C5}"/>
              </a:ext>
            </a:extLst>
          </p:cNvPr>
          <p:cNvSpPr/>
          <p:nvPr/>
        </p:nvSpPr>
        <p:spPr>
          <a:xfrm>
            <a:off x="13026253" y="11749449"/>
            <a:ext cx="1869794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objectively the results obtained in your work. Use graphs, tables and pictures if necessary for easy understanding.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106;p1">
            <a:extLst>
              <a:ext uri="{FF2B5EF4-FFF2-40B4-BE49-F238E27FC236}">
                <a16:creationId xmlns:a16="http://schemas.microsoft.com/office/drawing/2014/main" id="{53F2994A-4BBB-07B5-C7B4-998D88993005}"/>
              </a:ext>
            </a:extLst>
          </p:cNvPr>
          <p:cNvSpPr/>
          <p:nvPr/>
        </p:nvSpPr>
        <p:spPr>
          <a:xfrm>
            <a:off x="668614" y="16555119"/>
            <a:ext cx="11444660" cy="772984"/>
          </a:xfrm>
          <a:prstGeom prst="rect">
            <a:avLst/>
          </a:prstGeom>
          <a:solidFill>
            <a:srgbClr val="CB748F"/>
          </a:solidFill>
          <a:ln>
            <a:solidFill>
              <a:srgbClr val="CB748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5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106;p1">
            <a:extLst>
              <a:ext uri="{FF2B5EF4-FFF2-40B4-BE49-F238E27FC236}">
                <a16:creationId xmlns:a16="http://schemas.microsoft.com/office/drawing/2014/main" id="{D60721A3-D1EB-C522-98B9-B92AD0D1B60E}"/>
              </a:ext>
            </a:extLst>
          </p:cNvPr>
          <p:cNvSpPr/>
          <p:nvPr/>
        </p:nvSpPr>
        <p:spPr>
          <a:xfrm>
            <a:off x="668613" y="20390090"/>
            <a:ext cx="11444660" cy="805468"/>
          </a:xfrm>
          <a:prstGeom prst="rect">
            <a:avLst/>
          </a:prstGeom>
          <a:solidFill>
            <a:srgbClr val="CB748F"/>
          </a:solidFill>
          <a:ln>
            <a:solidFill>
              <a:srgbClr val="CB748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Material and methods</a:t>
            </a:r>
            <a:endParaRPr sz="5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106;p1">
            <a:extLst>
              <a:ext uri="{FF2B5EF4-FFF2-40B4-BE49-F238E27FC236}">
                <a16:creationId xmlns:a16="http://schemas.microsoft.com/office/drawing/2014/main" id="{9067C9C5-AF6B-82B4-06AC-26E5A7219090}"/>
              </a:ext>
            </a:extLst>
          </p:cNvPr>
          <p:cNvSpPr/>
          <p:nvPr/>
        </p:nvSpPr>
        <p:spPr>
          <a:xfrm>
            <a:off x="13026253" y="10685925"/>
            <a:ext cx="18697947" cy="767713"/>
          </a:xfrm>
          <a:prstGeom prst="rect">
            <a:avLst/>
          </a:prstGeom>
          <a:solidFill>
            <a:srgbClr val="CB748F"/>
          </a:solidFill>
          <a:ln>
            <a:solidFill>
              <a:srgbClr val="CB748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Results</a:t>
            </a:r>
            <a:endParaRPr sz="5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106;p1">
            <a:extLst>
              <a:ext uri="{FF2B5EF4-FFF2-40B4-BE49-F238E27FC236}">
                <a16:creationId xmlns:a16="http://schemas.microsoft.com/office/drawing/2014/main" id="{03AEA076-F7ED-FBE1-F2F6-CAC838CFACC1}"/>
              </a:ext>
            </a:extLst>
          </p:cNvPr>
          <p:cNvSpPr/>
          <p:nvPr/>
        </p:nvSpPr>
        <p:spPr>
          <a:xfrm>
            <a:off x="625019" y="30069947"/>
            <a:ext cx="11444660" cy="805468"/>
          </a:xfrm>
          <a:prstGeom prst="rect">
            <a:avLst/>
          </a:prstGeom>
          <a:solidFill>
            <a:srgbClr val="CB748F"/>
          </a:solidFill>
          <a:ln>
            <a:solidFill>
              <a:srgbClr val="CB748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 sz="5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93;p1">
            <a:extLst>
              <a:ext uri="{FF2B5EF4-FFF2-40B4-BE49-F238E27FC236}">
                <a16:creationId xmlns:a16="http://schemas.microsoft.com/office/drawing/2014/main" id="{30333CDA-0222-86BC-E24A-5F6CD1F70381}"/>
              </a:ext>
            </a:extLst>
          </p:cNvPr>
          <p:cNvSpPr txBox="1"/>
          <p:nvPr/>
        </p:nvSpPr>
        <p:spPr>
          <a:xfrm>
            <a:off x="703798" y="31027539"/>
            <a:ext cx="1136588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what can be concluded from your results, relating to the objectives of your work. You can also mention the perspectives for your research.</a:t>
            </a:r>
            <a:endParaRPr dirty="0"/>
          </a:p>
        </p:txBody>
      </p:sp>
      <p:sp>
        <p:nvSpPr>
          <p:cNvPr id="89" name="Google Shape;106;p1">
            <a:extLst>
              <a:ext uri="{FF2B5EF4-FFF2-40B4-BE49-F238E27FC236}">
                <a16:creationId xmlns:a16="http://schemas.microsoft.com/office/drawing/2014/main" id="{9CD456B8-CD68-FC20-2AD6-6A2E94BB9AB0}"/>
              </a:ext>
            </a:extLst>
          </p:cNvPr>
          <p:cNvSpPr/>
          <p:nvPr/>
        </p:nvSpPr>
        <p:spPr>
          <a:xfrm>
            <a:off x="317639" y="5602071"/>
            <a:ext cx="31728639" cy="1732113"/>
          </a:xfrm>
          <a:prstGeom prst="rect">
            <a:avLst/>
          </a:prstGeom>
          <a:solidFill>
            <a:srgbClr val="739870"/>
          </a:solidFill>
          <a:ln>
            <a:solidFill>
              <a:srgbClr val="73987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TITLE, FONT SIZE 60, CENTRALIZED</a:t>
            </a:r>
            <a:endParaRPr sz="6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4;p1">
            <a:extLst>
              <a:ext uri="{FF2B5EF4-FFF2-40B4-BE49-F238E27FC236}">
                <a16:creationId xmlns:a16="http://schemas.microsoft.com/office/drawing/2014/main" id="{7D33367A-B84B-9AF4-3DD6-F377E03B4562}"/>
              </a:ext>
            </a:extLst>
          </p:cNvPr>
          <p:cNvSpPr/>
          <p:nvPr/>
        </p:nvSpPr>
        <p:spPr>
          <a:xfrm>
            <a:off x="660204" y="34442129"/>
            <a:ext cx="114882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LOWRY, OH. </a:t>
            </a:r>
            <a:r>
              <a:rPr lang="en-US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Protein measurement with the Folin phenol reagent. 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Of Biological Chemistry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v. 193, n. 1, p.265-275, 1951.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106;p1">
            <a:extLst>
              <a:ext uri="{FF2B5EF4-FFF2-40B4-BE49-F238E27FC236}">
                <a16:creationId xmlns:a16="http://schemas.microsoft.com/office/drawing/2014/main" id="{485A7077-A32C-8887-CBC6-0D43F98C3817}"/>
              </a:ext>
            </a:extLst>
          </p:cNvPr>
          <p:cNvSpPr/>
          <p:nvPr/>
        </p:nvSpPr>
        <p:spPr>
          <a:xfrm>
            <a:off x="625019" y="33534668"/>
            <a:ext cx="11444660" cy="805468"/>
          </a:xfrm>
          <a:prstGeom prst="rect">
            <a:avLst/>
          </a:prstGeom>
          <a:solidFill>
            <a:srgbClr val="CB748F"/>
          </a:solidFill>
          <a:ln>
            <a:solidFill>
              <a:srgbClr val="CB748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References</a:t>
            </a:r>
            <a:endParaRPr sz="50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106;p1">
            <a:extLst>
              <a:ext uri="{FF2B5EF4-FFF2-40B4-BE49-F238E27FC236}">
                <a16:creationId xmlns:a16="http://schemas.microsoft.com/office/drawing/2014/main" id="{B53242AD-C3CA-E1F9-26C8-968F78186E09}"/>
              </a:ext>
            </a:extLst>
          </p:cNvPr>
          <p:cNvSpPr/>
          <p:nvPr/>
        </p:nvSpPr>
        <p:spPr>
          <a:xfrm>
            <a:off x="13026252" y="32729200"/>
            <a:ext cx="18697947" cy="805468"/>
          </a:xfrm>
          <a:prstGeom prst="rect">
            <a:avLst/>
          </a:prstGeom>
          <a:solidFill>
            <a:srgbClr val="CB748F"/>
          </a:solidFill>
          <a:ln>
            <a:solidFill>
              <a:srgbClr val="CB748F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Acknowledgements</a:t>
            </a:r>
            <a:endParaRPr lang="pt-BR" sz="50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1;p1">
            <a:extLst>
              <a:ext uri="{FF2B5EF4-FFF2-40B4-BE49-F238E27FC236}">
                <a16:creationId xmlns:a16="http://schemas.microsoft.com/office/drawing/2014/main" id="{A2ADEA86-2BE4-1460-41A5-3080BA51740F}"/>
              </a:ext>
            </a:extLst>
          </p:cNvPr>
          <p:cNvSpPr/>
          <p:nvPr/>
        </p:nvSpPr>
        <p:spPr>
          <a:xfrm>
            <a:off x="13076322" y="33678436"/>
            <a:ext cx="1864787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You can use figures and logos to acknowledge and honor the institutions that contributed to the realization of this work.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699486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Open Sans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Usuário do Windows</dc:creator>
  <cp:lastModifiedBy>Monique Bion</cp:lastModifiedBy>
  <cp:revision>2</cp:revision>
  <dcterms:created xsi:type="dcterms:W3CDTF">2019-04-11T23:08:16Z</dcterms:created>
  <dcterms:modified xsi:type="dcterms:W3CDTF">2024-08-05T16:37:02Z</dcterms:modified>
</cp:coreProperties>
</file>